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76"/>
    <p:restoredTop sz="66597"/>
  </p:normalViewPr>
  <p:slideViewPr>
    <p:cSldViewPr snapToGrid="0">
      <p:cViewPr varScale="1">
        <p:scale>
          <a:sx n="81" d="100"/>
          <a:sy n="81" d="100"/>
        </p:scale>
        <p:origin x="22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F04B2-2C92-E449-830A-D7759699EE69}" type="datetimeFigureOut">
              <a:rPr lang="en-US" smtClean="0"/>
              <a:t>11/13/25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A976E-641D-824E-8471-864E2A2A9CCD}" type="slidenum">
              <a:rPr lang="en-US" smtClean="0"/>
              <a:t>‹#›</a:t>
            </a:fld>
            <a:endParaRPr lang="en-US"/>
          </a:p>
        </p:txBody>
      </p:sp>
    </p:spTree>
    <p:extLst>
      <p:ext uri="{BB962C8B-B14F-4D97-AF65-F5344CB8AC3E}">
        <p14:creationId xmlns:p14="http://schemas.microsoft.com/office/powerpoint/2010/main" val="3893954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For church announcements:</a:t>
            </a:r>
          </a:p>
          <a:p>
            <a:endParaRPr lang="en-US" dirty="0"/>
          </a:p>
          <a:p>
            <a:r>
              <a:rPr lang="en-US" b="1" dirty="0"/>
              <a:t>We’re hosting the Forté Handbell Quartet for a Christmas concert!</a:t>
            </a:r>
            <a:endParaRPr lang="en-US" dirty="0"/>
          </a:p>
          <a:p>
            <a:endParaRPr lang="en-US" dirty="0"/>
          </a:p>
          <a:p>
            <a:r>
              <a:rPr lang="en-US" sz="1200" b="0" i="0" kern="1200" dirty="0">
                <a:solidFill>
                  <a:schemeClr val="tx1"/>
                </a:solidFill>
                <a:effectLst/>
                <a:latin typeface="+mn-lt"/>
                <a:ea typeface="+mn-ea"/>
                <a:cs typeface="+mn-cs"/>
              </a:rPr>
              <a:t>With "Heaven and Nature Ring", Forté invites you into an uplifting start to the Christmas season, featuring some of their favorite arrangements of Christmas carols and some exciting and beautiful new selections.</a:t>
            </a:r>
          </a:p>
          <a:p>
            <a:br>
              <a:rPr lang="en-US" dirty="0"/>
            </a:br>
            <a:r>
              <a:rPr lang="en-US" dirty="0"/>
              <a:t>Admission is </a:t>
            </a:r>
            <a:r>
              <a:rPr lang="en-US" b="1" dirty="0"/>
              <a:t>FREE</a:t>
            </a:r>
            <a:r>
              <a:rPr lang="en-US" dirty="0"/>
              <a:t> (a free-will offering will be collected), and seating is first-come, first-served, so come early to ensure you get a good spot.</a:t>
            </a:r>
          </a:p>
          <a:p>
            <a:endParaRPr lang="en-US" dirty="0"/>
          </a:p>
          <a:p>
            <a:r>
              <a:rPr lang="en-US" dirty="0"/>
              <a:t>Spread the word, invite your friends and family, and come ring in the Christmas season with Forté!</a:t>
            </a:r>
          </a:p>
          <a:p>
            <a:endParaRPr lang="en-US" dirty="0"/>
          </a:p>
          <a:p>
            <a:r>
              <a:rPr lang="en-US" dirty="0"/>
              <a:t>For more information, see </a:t>
            </a:r>
            <a:r>
              <a:rPr lang="en-US" dirty="0" err="1"/>
              <a:t>Forté’s</a:t>
            </a:r>
            <a:r>
              <a:rPr lang="en-US" dirty="0"/>
              <a:t> website, </a:t>
            </a:r>
            <a:r>
              <a:rPr lang="en-US" dirty="0" err="1"/>
              <a:t>ForteHandbells.org</a:t>
            </a:r>
            <a:endParaRPr lang="en-US" dirty="0"/>
          </a:p>
        </p:txBody>
      </p:sp>
      <p:sp>
        <p:nvSpPr>
          <p:cNvPr id="4" name="Slide Number Placeholder 3"/>
          <p:cNvSpPr>
            <a:spLocks noGrp="1"/>
          </p:cNvSpPr>
          <p:nvPr>
            <p:ph type="sldNum" sz="quarter" idx="5"/>
          </p:nvPr>
        </p:nvSpPr>
        <p:spPr/>
        <p:txBody>
          <a:bodyPr/>
          <a:lstStyle/>
          <a:p>
            <a:fld id="{A23A976E-641D-824E-8471-864E2A2A9CCD}" type="slidenum">
              <a:rPr lang="en-US" smtClean="0"/>
              <a:t>1</a:t>
            </a:fld>
            <a:endParaRPr lang="en-US"/>
          </a:p>
        </p:txBody>
      </p:sp>
    </p:spTree>
    <p:extLst>
      <p:ext uri="{BB962C8B-B14F-4D97-AF65-F5344CB8AC3E}">
        <p14:creationId xmlns:p14="http://schemas.microsoft.com/office/powerpoint/2010/main" val="1579162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2105AF-4DC1-6C49-9FA5-B63CDD0D3828}" type="datetimeFigureOut">
              <a:rPr lang="en-US" smtClean="0"/>
              <a:t>11/13/25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424837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2105AF-4DC1-6C49-9FA5-B63CDD0D3828}" type="datetimeFigureOut">
              <a:rPr lang="en-US" smtClean="0"/>
              <a:t>11/13/25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2201709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2105AF-4DC1-6C49-9FA5-B63CDD0D3828}" type="datetimeFigureOut">
              <a:rPr lang="en-US" smtClean="0"/>
              <a:t>11/13/25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3529105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2105AF-4DC1-6C49-9FA5-B63CDD0D3828}" type="datetimeFigureOut">
              <a:rPr lang="en-US" smtClean="0"/>
              <a:t>11/13/25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222388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2105AF-4DC1-6C49-9FA5-B63CDD0D3828}" type="datetimeFigureOut">
              <a:rPr lang="en-US" smtClean="0"/>
              <a:t>11/13/25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282831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2105AF-4DC1-6C49-9FA5-B63CDD0D3828}" type="datetimeFigureOut">
              <a:rPr lang="en-US" smtClean="0"/>
              <a:t>11/13/25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2339932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105AF-4DC1-6C49-9FA5-B63CDD0D3828}" type="datetimeFigureOut">
              <a:rPr lang="en-US" smtClean="0"/>
              <a:t>11/13/25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1762313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2105AF-4DC1-6C49-9FA5-B63CDD0D3828}" type="datetimeFigureOut">
              <a:rPr lang="en-US" smtClean="0"/>
              <a:t>11/13/25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2990328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2105AF-4DC1-6C49-9FA5-B63CDD0D3828}" type="datetimeFigureOut">
              <a:rPr lang="en-US" smtClean="0"/>
              <a:t>11/13/25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110411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2105AF-4DC1-6C49-9FA5-B63CDD0D3828}" type="datetimeFigureOut">
              <a:rPr lang="en-US" smtClean="0"/>
              <a:t>11/13/25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1257276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2105AF-4DC1-6C49-9FA5-B63CDD0D3828}" type="datetimeFigureOut">
              <a:rPr lang="en-US" smtClean="0"/>
              <a:t>11/13/25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E4014-698C-E64C-BF64-E8A1F7AEEE6E}" type="slidenum">
              <a:rPr lang="en-US" smtClean="0"/>
              <a:t>‹#›</a:t>
            </a:fld>
            <a:endParaRPr lang="en-US"/>
          </a:p>
        </p:txBody>
      </p:sp>
    </p:spTree>
    <p:extLst>
      <p:ext uri="{BB962C8B-B14F-4D97-AF65-F5344CB8AC3E}">
        <p14:creationId xmlns:p14="http://schemas.microsoft.com/office/powerpoint/2010/main" val="878140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2105AF-4DC1-6C49-9FA5-B63CDD0D3828}" type="datetimeFigureOut">
              <a:rPr lang="en-US" smtClean="0"/>
              <a:t>11/13/25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5E4014-698C-E64C-BF64-E8A1F7AEEE6E}" type="slidenum">
              <a:rPr lang="en-US" smtClean="0"/>
              <a:t>‹#›</a:t>
            </a:fld>
            <a:endParaRPr lang="en-US"/>
          </a:p>
        </p:txBody>
      </p:sp>
    </p:spTree>
    <p:extLst>
      <p:ext uri="{BB962C8B-B14F-4D97-AF65-F5344CB8AC3E}">
        <p14:creationId xmlns:p14="http://schemas.microsoft.com/office/powerpoint/2010/main" val="3756250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609A39-E84A-0BC2-58E8-A2EF55E740B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826600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199</TotalTime>
  <Words>113</Words>
  <Application>Microsoft Macintosh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Dillon Ekle</dc:creator>
  <cp:lastModifiedBy>Megan Reishus</cp:lastModifiedBy>
  <cp:revision>10</cp:revision>
  <dcterms:created xsi:type="dcterms:W3CDTF">2024-05-19T19:05:38Z</dcterms:created>
  <dcterms:modified xsi:type="dcterms:W3CDTF">2025-11-14T05:16:03Z</dcterms:modified>
</cp:coreProperties>
</file>